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7" y="-6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5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4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9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2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4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0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3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9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9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1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1785-CF0B-4136-857A-D80CB1E872B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9774-8ABB-4A9C-BB27-F2A395C1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3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63" y="190500"/>
            <a:ext cx="4203537" cy="3238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14300"/>
            <a:ext cx="88392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Veteran’s Exercise Study on Pain</a:t>
            </a:r>
          </a:p>
          <a:p>
            <a:r>
              <a:rPr lang="en-US" dirty="0" smtClean="0"/>
              <a:t>The Department of Veterans Affairs is conducting</a:t>
            </a:r>
          </a:p>
          <a:p>
            <a:r>
              <a:rPr lang="en-US" dirty="0" smtClean="0"/>
              <a:t>a study aimed at understanding </a:t>
            </a:r>
            <a:r>
              <a:rPr lang="en-US" u="sng" dirty="0" smtClean="0"/>
              <a:t>brain function of</a:t>
            </a:r>
          </a:p>
          <a:p>
            <a:r>
              <a:rPr lang="en-US" u="sng" dirty="0" smtClean="0"/>
              <a:t>pain</a:t>
            </a:r>
            <a:r>
              <a:rPr lang="en-US" dirty="0" smtClean="0"/>
              <a:t> and the </a:t>
            </a:r>
            <a:r>
              <a:rPr lang="en-US" u="sng" dirty="0" smtClean="0"/>
              <a:t>impact of weight-training exercise</a:t>
            </a:r>
            <a:r>
              <a:rPr lang="en-US" dirty="0" smtClean="0"/>
              <a:t> in</a:t>
            </a:r>
          </a:p>
          <a:p>
            <a:r>
              <a:rPr lang="en-US" b="1" dirty="0" smtClean="0"/>
              <a:t>Gulf War (1990-1991) Veterans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Chronic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Muscle and Joint Pain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sz="800" dirty="0" smtClean="0"/>
          </a:p>
          <a:p>
            <a:r>
              <a:rPr lang="en-US" sz="1600" dirty="0" smtClean="0"/>
              <a:t>We are looking for patient volunteers living in and </a:t>
            </a:r>
          </a:p>
          <a:p>
            <a:r>
              <a:rPr lang="en-US" sz="1600" dirty="0" smtClean="0"/>
              <a:t>around Madison, WI to participate in a 16-week exercise </a:t>
            </a:r>
          </a:p>
          <a:p>
            <a:r>
              <a:rPr lang="en-US" sz="1600" dirty="0" smtClean="0"/>
              <a:t>study, with follow-ups at 6 and 12 months, conducted at the </a:t>
            </a:r>
          </a:p>
          <a:p>
            <a:r>
              <a:rPr lang="en-US" sz="1600" dirty="0" smtClean="0"/>
              <a:t>Madison VA Medical Center and the University of Wisconsin–Madison.</a:t>
            </a:r>
          </a:p>
          <a:p>
            <a:endParaRPr lang="en-US" sz="800" dirty="0" smtClean="0"/>
          </a:p>
          <a:p>
            <a:r>
              <a:rPr lang="en-US" sz="1600" dirty="0" smtClean="0"/>
              <a:t>Volunteers for this study may be asked to take part in a </a:t>
            </a:r>
            <a:r>
              <a:rPr lang="en-US" sz="1600" b="1" dirty="0" smtClean="0"/>
              <a:t>16-week weight-training </a:t>
            </a:r>
          </a:p>
          <a:p>
            <a:r>
              <a:rPr lang="en-US" sz="1600" b="1" dirty="0" smtClean="0"/>
              <a:t>program </a:t>
            </a:r>
            <a:r>
              <a:rPr lang="en-US" sz="1600" dirty="0" smtClean="0"/>
              <a:t>with a personal trainer. We will be assessing responses to </a:t>
            </a:r>
            <a:r>
              <a:rPr lang="en-US" sz="1600" b="1" dirty="0" smtClean="0"/>
              <a:t>painful heat stimuli </a:t>
            </a:r>
            <a:r>
              <a:rPr lang="en-US" sz="1600" dirty="0" smtClean="0"/>
              <a:t>on multiple occasions and while undergoing functional brain imaging scans.</a:t>
            </a:r>
          </a:p>
          <a:p>
            <a:endParaRPr lang="en-US" sz="800" dirty="0" smtClean="0"/>
          </a:p>
          <a:p>
            <a:r>
              <a:rPr lang="en-US" sz="1600" dirty="0" smtClean="0"/>
              <a:t>Volunteers who successfully complete the study can earn up to </a:t>
            </a:r>
            <a:r>
              <a:rPr lang="en-US" sz="1600" b="1" dirty="0" smtClean="0"/>
              <a:t>$525 </a:t>
            </a:r>
            <a:r>
              <a:rPr lang="en-US" sz="1600" dirty="0" smtClean="0"/>
              <a:t>and will be awarded a </a:t>
            </a:r>
            <a:r>
              <a:rPr lang="en-US" sz="1600" b="1" dirty="0" smtClean="0"/>
              <a:t>$300 membership to a gym </a:t>
            </a:r>
            <a:r>
              <a:rPr lang="en-US" sz="1600" dirty="0" smtClean="0"/>
              <a:t>in their local area. Volunteers will also be eligible for various fitness equipment prizes.</a:t>
            </a:r>
          </a:p>
          <a:p>
            <a:endParaRPr lang="en-US" sz="800" dirty="0" smtClean="0"/>
          </a:p>
          <a:p>
            <a:r>
              <a:rPr lang="en-US" dirty="0" smtClean="0"/>
              <a:t>If you wish to participate, please contact our lab at </a:t>
            </a:r>
            <a:r>
              <a:rPr lang="en-US" b="1" dirty="0" smtClean="0"/>
              <a:t>608-262-2457</a:t>
            </a:r>
            <a:r>
              <a:rPr lang="en-US" dirty="0" smtClean="0"/>
              <a:t> and l</a:t>
            </a:r>
            <a:r>
              <a:rPr lang="en-US" dirty="0" smtClean="0"/>
              <a:t>eave your name, phone number and mention the 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Veteran’s Exercise Study on Pain.</a:t>
            </a:r>
            <a:r>
              <a:rPr lang="en-US" dirty="0" smtClean="0"/>
              <a:t>”</a:t>
            </a: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84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191</Words>
  <Application>Microsoft Office PowerPoint</Application>
  <PresentationFormat>On-screen Show (16:10)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J. Stegner</dc:creator>
  <cp:lastModifiedBy>Aaron J. Stegner</cp:lastModifiedBy>
  <cp:revision>5</cp:revision>
  <dcterms:created xsi:type="dcterms:W3CDTF">2014-09-23T16:32:49Z</dcterms:created>
  <dcterms:modified xsi:type="dcterms:W3CDTF">2014-09-23T17:32:40Z</dcterms:modified>
</cp:coreProperties>
</file>